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61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018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62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2799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345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513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554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998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57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19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904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19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8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58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924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73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3629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1516204-CADE-486C-A53E-94F1B033A13E}" type="datetimeFigureOut">
              <a:rPr lang="pt-BR" smtClean="0"/>
              <a:t>08/05/2017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615CB2D-E2E4-45A1-A376-E2ECED415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14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TEOREMA DE TALES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147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3142114"/>
          </a:xfrm>
        </p:spPr>
        <p:txBody>
          <a:bodyPr>
            <a:normAutofit/>
          </a:bodyPr>
          <a:lstStyle/>
          <a:p>
            <a:r>
              <a:rPr lang="pt-BR" dirty="0"/>
              <a:t>O Teorema de Tales é determinado pela intersecção entre retas paralelas e transversais, que formam segmentos proporcionais.</a:t>
            </a:r>
            <a:endParaRPr lang="pt-BR" dirty="0"/>
          </a:p>
        </p:txBody>
      </p:sp>
      <p:pic>
        <p:nvPicPr>
          <p:cNvPr id="1026" name="Picture 2" descr="http://mundoeducacao.bol.uol.com.br/upload/conteudo/Untitled-2(1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439" y="3213271"/>
            <a:ext cx="4559121" cy="3462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793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sz="3200" dirty="0"/>
              <a:t>No esquema acima, as retas a, b e c são paralelas e as retas r e r’ são transversais. De acordo com o Teorema de Tales, temos as seguintes proporcionalidades: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2050" name="Picture 2" descr="http://mundoeducacao.bol.uol.com.br/upload/conteudo/Untitled-3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9835" y="4949780"/>
            <a:ext cx="7474932" cy="168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851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3074" name="Picture 2" descr="http://mundoeducacao.bol.uol.com.br/upload/conteudo/Untitled-4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828" y="2536665"/>
            <a:ext cx="4468298" cy="2931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mundoeducacao.bol.uol.com.br/upload/conteudo/Untitled-5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3045" y="2523786"/>
            <a:ext cx="2639140" cy="309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800061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Gotícul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ícu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ícu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TM04033925[[fn=Gotícula]]</Template>
  <TotalTime>4</TotalTime>
  <Words>59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Arial</vt:lpstr>
      <vt:lpstr>Tw Cen MT</vt:lpstr>
      <vt:lpstr>Gotícula</vt:lpstr>
      <vt:lpstr>TEOREMA DE TALES</vt:lpstr>
      <vt:lpstr>O Teorema de Tales é determinado pela intersecção entre retas paralelas e transversais, que formam segmentos proporcionais.</vt:lpstr>
      <vt:lpstr>Apresentação do PowerPoint</vt:lpstr>
      <vt:lpstr>EXEMPLO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TEOREMA DE TALES</dc:title>
  <dc:creator>usr-ccg</dc:creator>
  <cp:lastModifiedBy>usr-ccg</cp:lastModifiedBy>
  <cp:revision>1</cp:revision>
  <dcterms:created xsi:type="dcterms:W3CDTF">2017-05-08T21:02:59Z</dcterms:created>
  <dcterms:modified xsi:type="dcterms:W3CDTF">2017-05-08T21:07:24Z</dcterms:modified>
</cp:coreProperties>
</file>